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Bungee Outline" pitchFamily="2" charset="77"/>
      <p:regular r:id="rId15"/>
    </p:embeddedFont>
    <p:embeddedFont>
      <p:font typeface="Georgia" panose="02040502050405020303" pitchFamily="18" charset="0"/>
      <p:regular r:id="rId16"/>
      <p:bold r:id="rId17"/>
      <p:italic r:id="rId18"/>
      <p:boldItalic r:id="rId19"/>
    </p:embeddedFont>
    <p:embeddedFont>
      <p:font typeface="Lato" panose="020F0502020204030203" pitchFamily="34" charset="0"/>
      <p:regular r:id="rId20"/>
      <p:bold r:id="rId21"/>
      <p:italic r:id="rId22"/>
      <p:boldItalic r:id="rId23"/>
    </p:embeddedFont>
    <p:embeddedFont>
      <p:font typeface="Megrim" panose="02000603000000000000" pitchFamily="2" charset="0"/>
      <p:regular r:id="rId24"/>
    </p:embeddedFont>
    <p:embeddedFont>
      <p:font typeface="Raleway" pitchFamily="2" charset="77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22"/>
    <p:restoredTop sz="94651"/>
  </p:normalViewPr>
  <p:slideViewPr>
    <p:cSldViewPr snapToGrid="0">
      <p:cViewPr varScale="1">
        <p:scale>
          <a:sx n="147" d="100"/>
          <a:sy n="147" d="100"/>
        </p:scale>
        <p:origin x="200" y="9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bb6f61c546_5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bb6f61c546_5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bb6f61c546_8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bb6f61c546_8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bb6f61c546_5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bb6f61c546_5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bb6f61c546_5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bb6f61c546_5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bb6f61c546_2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bb6f61c546_2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bb6f61c546_5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bb6f61c546_5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bc28cb8653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bc28cb8653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bc28cb8653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bc28cb8653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bb6f61c54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bb6f61c54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After processing, we apply the transformed dataset to the chaos function.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The chaos function measure the probability of randomness in a dataset and then uses a scalar to anonymize the data.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The efficiency of chaos, an interdisciplinary theory commonly used for randomness of systems, in perturbing data, 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A comprehensive privacy preserving data publishing algorithm which is independent of data set type and can be applied on both numerical and categorical attributes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bb6f61c546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bb6f61c546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bb6f61c546_5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bb6f61c546_5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7" Type="http://schemas.openxmlformats.org/officeDocument/2006/relationships/image" Target="../media/image2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10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1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515/popets-2018-0004" TargetMode="External"/><Relationship Id="rId3" Type="http://schemas.openxmlformats.org/officeDocument/2006/relationships/slideLayout" Target="../slideLayouts/slideLayout3.xml"/><Relationship Id="rId7" Type="http://schemas.openxmlformats.org/officeDocument/2006/relationships/hyperlink" Target="https://doi.org/10.1007/s12652-019-01371-6" TargetMode="Externa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hyperlink" Target="https://doi.org/10.1038/s41467-018-07261-3" TargetMode="External"/><Relationship Id="rId5" Type="http://schemas.openxmlformats.org/officeDocument/2006/relationships/hyperlink" Target="https://doi.org/10.1016/j.physd.2007.04.006" TargetMode="External"/><Relationship Id="rId4" Type="http://schemas.openxmlformats.org/officeDocument/2006/relationships/notesSlide" Target="../notesSlides/notesSlide12.xml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2.png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4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5.m4a"/><Relationship Id="rId7" Type="http://schemas.openxmlformats.org/officeDocument/2006/relationships/image" Target="../media/image5.png"/><Relationship Id="rId2" Type="http://schemas.microsoft.com/office/2007/relationships/media" Target="../media/media5.m4a"/><Relationship Id="rId1" Type="http://schemas.openxmlformats.org/officeDocument/2006/relationships/tags" Target="../tags/tag5.xml"/><Relationship Id="rId6" Type="http://schemas.openxmlformats.org/officeDocument/2006/relationships/image" Target="../media/image4.jp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6.m4a"/><Relationship Id="rId7" Type="http://schemas.openxmlformats.org/officeDocument/2006/relationships/image" Target="../media/image7.jpg"/><Relationship Id="rId2" Type="http://schemas.microsoft.com/office/2007/relationships/media" Target="../media/media6.m4a"/><Relationship Id="rId1" Type="http://schemas.openxmlformats.org/officeDocument/2006/relationships/tags" Target="../tags/tag6.xml"/><Relationship Id="rId6" Type="http://schemas.openxmlformats.org/officeDocument/2006/relationships/image" Target="../media/image6.jp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7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7" Type="http://schemas.openxmlformats.org/officeDocument/2006/relationships/image" Target="../media/image2.png"/><Relationship Id="rId2" Type="http://schemas.microsoft.com/office/2007/relationships/media" Target="../media/media8.m4a"/><Relationship Id="rId1" Type="http://schemas.openxmlformats.org/officeDocument/2006/relationships/tags" Target="../tags/tag8.xml"/><Relationship Id="rId6" Type="http://schemas.openxmlformats.org/officeDocument/2006/relationships/image" Target="../media/image8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9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7950" y="2218662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/>
              <a:t>Track 2: L2 Anonymization</a:t>
            </a:r>
            <a:endParaRPr sz="2500" dirty="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86344" y="1306154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0" b="1" dirty="0">
                <a:solidFill>
                  <a:srgbClr val="000000"/>
                </a:solidFill>
                <a:latin typeface="Bungee Outline"/>
                <a:ea typeface="Bungee Outline"/>
                <a:cs typeface="Bungee Outline"/>
                <a:sym typeface="Bungee Outline"/>
              </a:rPr>
              <a:t>Data</a:t>
            </a:r>
            <a:r>
              <a:rPr lang="en" sz="30000" dirty="0">
                <a:solidFill>
                  <a:srgbClr val="000000"/>
                </a:solidFill>
              </a:rPr>
              <a:t> </a:t>
            </a:r>
            <a:r>
              <a:rPr lang="en" sz="30000" b="1" dirty="0">
                <a:solidFill>
                  <a:srgbClr val="000000"/>
                </a:solidFill>
                <a:latin typeface="Megrim"/>
                <a:ea typeface="Megrim"/>
                <a:cs typeface="Megrim"/>
                <a:sym typeface="Megrim"/>
              </a:rPr>
              <a:t>Dragons</a:t>
            </a:r>
            <a:endParaRPr sz="30000" b="1" dirty="0">
              <a:solidFill>
                <a:srgbClr val="000000"/>
              </a:solidFill>
              <a:latin typeface="Megrim"/>
              <a:ea typeface="Megrim"/>
              <a:cs typeface="Megrim"/>
              <a:sym typeface="Megr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1" dirty="0">
              <a:solidFill>
                <a:srgbClr val="000000"/>
              </a:solidFill>
              <a:latin typeface="Megrim"/>
              <a:ea typeface="Megrim"/>
              <a:cs typeface="Megrim"/>
              <a:sym typeface="Megrim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9" name="Google Shape;8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71171" y="2795374"/>
            <a:ext cx="3581850" cy="217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57B4FBD-33DA-E34E-BAE9-BE2A9810542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068044" y="4158549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37"/>
    </mc:Choice>
    <mc:Fallback>
      <p:transition spd="slow" advTm="6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155" objId="2"/>
        <p14:stopEvt time="6282" objId="2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156" name="Google Shape;156;p22"/>
          <p:cNvSpPr txBox="1">
            <a:spLocks noGrp="1"/>
          </p:cNvSpPr>
          <p:nvPr>
            <p:ph type="body" idx="1"/>
          </p:nvPr>
        </p:nvSpPr>
        <p:spPr>
          <a:xfrm>
            <a:off x="729450" y="185385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" sz="1317"/>
              <a:t>Implementation ⇒ </a:t>
            </a:r>
            <a:endParaRPr sz="1317"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lang="en" sz="1270"/>
              <a:t>Using two algos to give even more privacy to voters on file, there may be problems with how we chain them together or even just time issues</a:t>
            </a:r>
            <a:endParaRPr sz="1317"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lang="en" sz="1317"/>
              <a:t>Accessibility ⇒ </a:t>
            </a:r>
            <a:endParaRPr sz="1317"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lang="en" sz="1270"/>
              <a:t>There may be issues with how other people access the data, if they are able to decrypt it.</a:t>
            </a:r>
            <a:endParaRPr sz="1270"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lang="en" sz="1270"/>
              <a:t>Are these methods understandable to others, how much of a barrier is this to just working with the data.</a:t>
            </a:r>
            <a:endParaRPr sz="1317"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lang="en" sz="1317"/>
              <a:t>Fall backs ⇒ </a:t>
            </a:r>
            <a:endParaRPr sz="1317"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rPr lang="en" sz="1270"/>
              <a:t>We might have to fall back on more reliable and basic methods. (K anonymization)</a:t>
            </a:r>
            <a:endParaRPr sz="127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5F6E0F5-B46C-C843-BA37-D9DB322ED0A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31200" y="43307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531"/>
    </mc:Choice>
    <mc:Fallback>
      <p:transition spd="slow" advTm="37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735" objId="2"/>
        <p14:stopEvt time="37531" objId="2"/>
      </p14:showEvt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Other Applications/Malleability</a:t>
            </a:r>
            <a:endParaRPr dirty="0"/>
          </a:p>
        </p:txBody>
      </p:sp>
      <p:sp>
        <p:nvSpPr>
          <p:cNvPr id="162" name="Google Shape;162;p23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dirty="0"/>
              <a:t>Can be applied to protect </a:t>
            </a:r>
            <a:r>
              <a:rPr lang="en-US" b="1" dirty="0"/>
              <a:t>Medical Patient </a:t>
            </a:r>
            <a:r>
              <a:rPr lang="en-US" dirty="0"/>
              <a:t>information. </a:t>
            </a:r>
          </a:p>
          <a:p>
            <a:pPr marL="285750" indent="-285750">
              <a:spcAft>
                <a:spcPts val="1200"/>
              </a:spcAft>
            </a:pPr>
            <a:r>
              <a:rPr lang="en-US" dirty="0"/>
              <a:t>Can be applied to </a:t>
            </a:r>
            <a:r>
              <a:rPr lang="en-US" b="1" dirty="0"/>
              <a:t>Bank and Finance Client </a:t>
            </a:r>
            <a:r>
              <a:rPr lang="en-US" dirty="0"/>
              <a:t>information. </a:t>
            </a:r>
            <a:endParaRPr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CEA0BAC-DC28-374C-91F4-E0671993B83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87509" y="43307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022"/>
    </mc:Choice>
    <mc:Fallback>
      <p:transition spd="slow" advTm="190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94" objId="3"/>
        <p14:stopEvt time="18988" objId="3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 and here are some references!</a:t>
            </a:r>
            <a:endParaRPr dirty="0"/>
          </a:p>
        </p:txBody>
      </p:sp>
      <p:sp>
        <p:nvSpPr>
          <p:cNvPr id="168" name="Google Shape;168;p2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r>
              <a:rPr lang="en-US" dirty="0"/>
              <a:t>Suzuki, </a:t>
            </a:r>
            <a:r>
              <a:rPr lang="en-US" dirty="0" err="1"/>
              <a:t>Tomoya</a:t>
            </a:r>
            <a:r>
              <a:rPr lang="en-US" dirty="0"/>
              <a:t>, et al. “Algorithms for Generating Surrogate Data for Sparsely Quantized Time Series.” </a:t>
            </a:r>
            <a:r>
              <a:rPr lang="en-US" i="1" dirty="0" err="1"/>
              <a:t>Physica</a:t>
            </a:r>
            <a:r>
              <a:rPr lang="en-US" i="1" dirty="0"/>
              <a:t> D: Nonlinear Phenomena</a:t>
            </a:r>
            <a:r>
              <a:rPr lang="en-US" dirty="0"/>
              <a:t>, vol. 231, no. 2, July 2007, pp. 108–15. </a:t>
            </a:r>
            <a:r>
              <a:rPr lang="en-US" i="1" dirty="0"/>
              <a:t>ScienceDirect</a:t>
            </a:r>
            <a:r>
              <a:rPr lang="en-US" dirty="0"/>
              <a:t>, doi:</a:t>
            </a:r>
            <a:r>
              <a:rPr lang="en-US" u="sng" dirty="0">
                <a:hlinkClick r:id="rId5"/>
              </a:rPr>
              <a:t>10.1016/j.physd.2007.04.006</a:t>
            </a:r>
            <a:r>
              <a:rPr lang="en-US" dirty="0"/>
              <a:t>.</a:t>
            </a:r>
          </a:p>
          <a:p>
            <a:r>
              <a:rPr lang="en-US" dirty="0"/>
              <a:t>Sharma, Ankur, et al. “Longitudinal Single-Cell RNA Sequencing of Patient-Derived Primary Cells Reveals Drug-Induced Infidelity in Stem Cell Hierarchy.” </a:t>
            </a:r>
            <a:r>
              <a:rPr lang="en-US" i="1" dirty="0"/>
              <a:t>Nature Communications</a:t>
            </a:r>
            <a:r>
              <a:rPr lang="en-US" dirty="0"/>
              <a:t>, vol. 9, no. 1, Nov. 2018, p. 4931, doi:</a:t>
            </a:r>
            <a:r>
              <a:rPr lang="en-US" u="sng" dirty="0">
                <a:hlinkClick r:id="rId6"/>
              </a:rPr>
              <a:t>10.1038/s41467-018-07261-3</a:t>
            </a:r>
            <a:r>
              <a:rPr lang="en-US" dirty="0"/>
              <a:t>.</a:t>
            </a:r>
          </a:p>
          <a:p>
            <a:r>
              <a:rPr lang="en-US" dirty="0"/>
              <a:t>Nunez-del-Prado, Miguel, and Jordi Nin. “Revisiting Online Anonymization Algorithms to Ensure Location Privacy.” </a:t>
            </a:r>
            <a:r>
              <a:rPr lang="en-US" i="1" dirty="0"/>
              <a:t>Journal of Ambient Intelligence and Humanized Computing</a:t>
            </a:r>
            <a:r>
              <a:rPr lang="en-US" dirty="0"/>
              <a:t>, July 2019. </a:t>
            </a:r>
            <a:r>
              <a:rPr lang="en-US" i="1" dirty="0"/>
              <a:t>Springer Link</a:t>
            </a:r>
            <a:r>
              <a:rPr lang="en-US" dirty="0"/>
              <a:t>, doi:</a:t>
            </a:r>
            <a:r>
              <a:rPr lang="en-US" u="sng" dirty="0">
                <a:hlinkClick r:id="rId7"/>
              </a:rPr>
              <a:t>10.1007/s12652-019-01371-6</a:t>
            </a:r>
            <a:r>
              <a:rPr lang="en-US" dirty="0"/>
              <a:t>.</a:t>
            </a:r>
          </a:p>
          <a:p>
            <a:r>
              <a:rPr lang="en-US" dirty="0"/>
              <a:t>Bild, </a:t>
            </a:r>
            <a:r>
              <a:rPr lang="en-US" dirty="0" err="1"/>
              <a:t>Raffael</a:t>
            </a:r>
            <a:r>
              <a:rPr lang="en-US" dirty="0"/>
              <a:t>, et al. “</a:t>
            </a:r>
            <a:r>
              <a:rPr lang="en-US" dirty="0" err="1"/>
              <a:t>SafePub</a:t>
            </a:r>
            <a:r>
              <a:rPr lang="en-US" dirty="0"/>
              <a:t>: A Truthful Data Anonymization Algorithm With Strong Privacy Guarantees.” </a:t>
            </a:r>
            <a:r>
              <a:rPr lang="en-US" i="1" dirty="0"/>
              <a:t>Proceedings on Privacy Enhancing Technologies</a:t>
            </a:r>
            <a:r>
              <a:rPr lang="en-US" dirty="0"/>
              <a:t>, vol. 2018, no. 1, Jan. 2018, pp. 67–87. </a:t>
            </a:r>
            <a:r>
              <a:rPr lang="en-US" i="1" dirty="0" err="1"/>
              <a:t>DOI.org</a:t>
            </a:r>
            <a:r>
              <a:rPr lang="en-US" i="1" dirty="0"/>
              <a:t> (</a:t>
            </a:r>
            <a:r>
              <a:rPr lang="en-US" i="1" dirty="0" err="1"/>
              <a:t>Crossref</a:t>
            </a:r>
            <a:r>
              <a:rPr lang="en-US" i="1" dirty="0"/>
              <a:t>)</a:t>
            </a:r>
            <a:r>
              <a:rPr lang="en-US" dirty="0"/>
              <a:t>, doi:</a:t>
            </a:r>
            <a:r>
              <a:rPr lang="en-US" u="sng" dirty="0">
                <a:hlinkClick r:id="rId8"/>
              </a:rPr>
              <a:t>10.1515/popets-2018-0004</a:t>
            </a:r>
            <a:r>
              <a:rPr lang="en-US" dirty="0"/>
              <a:t>.</a:t>
            </a:r>
            <a:endParaRPr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0960750-C9E9-6D4F-8CFA-D3B51C3485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4"/>
    </mc:Choice>
    <mc:Fallback>
      <p:transition spd="slow" advTm="7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Team!</a:t>
            </a:r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dirty="0"/>
              <a:t>Kenneth Ding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dirty="0"/>
              <a:t>Fernando Rodriguez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dirty="0" err="1"/>
              <a:t>Parthvi</a:t>
            </a:r>
            <a:r>
              <a:rPr lang="en" dirty="0"/>
              <a:t> </a:t>
            </a:r>
            <a:r>
              <a:rPr lang="en" dirty="0" err="1"/>
              <a:t>Bhutani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dirty="0"/>
              <a:t>Laurel Xiang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dirty="0"/>
              <a:t>Tina Lai</a:t>
            </a:r>
            <a:endParaRPr dirty="0"/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56300" y="1389150"/>
            <a:ext cx="4435550" cy="269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49425B0-4B80-EC49-8FD7-8462CC07BAA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91850" y="41586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30"/>
    </mc:Choice>
    <mc:Fallback>
      <p:transition spd="slow" advTm="18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83" objId="2"/>
        <p14:stopEvt time="18530" objId="2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K-anonymization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Encryption algorithm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Algorithm based on chaos and data perturbation</a:t>
            </a:r>
            <a:endParaRPr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A04A3FB-F6F9-B04F-912F-387446403D6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08150" y="41586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292"/>
    </mc:Choice>
    <mc:Fallback>
      <p:transition spd="slow" advTm="40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37" objId="2"/>
        <p14:stopEvt time="39003" objId="2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 1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240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rgbClr val="505050"/>
                </a:solidFill>
                <a:latin typeface="Georgia"/>
                <a:ea typeface="Georgia"/>
                <a:cs typeface="Georgia"/>
                <a:sym typeface="Georgia"/>
              </a:rPr>
              <a:t>A flexible approach to distributed data anonymization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1200"/>
              </a:spcAft>
              <a:buNone/>
            </a:pPr>
            <a:r>
              <a:rPr lang="en"/>
              <a:t>https://www.sciencedirect.com/science/article/pii/S1532046413001937</a:t>
            </a:r>
            <a:endParaRPr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1185356-9511-634E-9223-C73BE3B7259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31051" y="41586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948"/>
    </mc:Choice>
    <mc:Fallback>
      <p:transition spd="slow" advTm="189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22" objId="2"/>
        <p14:stopEvt time="18795" objId="2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</a:t>
            </a:r>
            <a:endParaRPr/>
          </a:p>
        </p:txBody>
      </p:sp>
      <p:pic>
        <p:nvPicPr>
          <p:cNvPr id="114" name="Google Shape;114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43100" y="1976925"/>
            <a:ext cx="5351100" cy="278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98950" y="889150"/>
            <a:ext cx="5703153" cy="910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 txBox="1"/>
          <p:nvPr/>
        </p:nvSpPr>
        <p:spPr>
          <a:xfrm>
            <a:off x="3080675" y="4757800"/>
            <a:ext cx="1350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Fig. 1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8CCE1A4-A7B7-1244-BA0B-D85AEA26300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205403" y="43452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712"/>
    </mc:Choice>
    <mc:Fallback>
      <p:transition spd="slow" advTm="177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597" objId="2"/>
        <p14:stopEvt time="17355" objId="2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>
            <a:spLocks noGrp="1"/>
          </p:cNvSpPr>
          <p:nvPr>
            <p:ph type="title"/>
          </p:nvPr>
        </p:nvSpPr>
        <p:spPr>
          <a:xfrm>
            <a:off x="727650" y="6524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0">
                <a:solidFill>
                  <a:srgbClr val="323232"/>
                </a:solidFill>
                <a:latin typeface="Georgia"/>
                <a:ea typeface="Georgia"/>
                <a:cs typeface="Georgia"/>
                <a:sym typeface="Georgia"/>
              </a:rPr>
              <a:t>Integrating the global encrypted dataset</a:t>
            </a:r>
            <a:endParaRPr sz="3500"/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3825" y="3132375"/>
            <a:ext cx="7253798" cy="177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96225" y="1255925"/>
            <a:ext cx="3108989" cy="1540674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 txBox="1"/>
          <p:nvPr/>
        </p:nvSpPr>
        <p:spPr>
          <a:xfrm>
            <a:off x="5896750" y="1532900"/>
            <a:ext cx="511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Fig. 2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5" name="Google Shape;125;p18"/>
          <p:cNvSpPr txBox="1"/>
          <p:nvPr/>
        </p:nvSpPr>
        <p:spPr>
          <a:xfrm>
            <a:off x="8099825" y="3966575"/>
            <a:ext cx="5116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Fig. 3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F8B5CC8-6D55-2146-8791-6D0648CFFE2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248469" y="5136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303"/>
    </mc:Choice>
    <mc:Fallback>
      <p:transition spd="slow" advTm="443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37" objId="2"/>
        <p14:stopEvt time="43777" objId="2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 2: data anonymization using chaos and data perturbation techniques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Chaos function → efficiently performs data anonymization based on probability of randomness in data.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 b="1"/>
              <a:t>Advantages</a:t>
            </a:r>
            <a:endParaRPr sz="1400" b="1"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Filters out crucial values that are in compliance with data frequency.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Algorithm is more efficient at preserving utility without losing anonymization.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Can be applied on both numerical and categorical attributes.</a:t>
            </a:r>
            <a:endParaRPr/>
          </a:p>
        </p:txBody>
      </p:sp>
      <p:sp>
        <p:nvSpPr>
          <p:cNvPr id="132" name="Google Shape;132;p19"/>
          <p:cNvSpPr/>
          <p:nvPr/>
        </p:nvSpPr>
        <p:spPr>
          <a:xfrm>
            <a:off x="779700" y="4009975"/>
            <a:ext cx="7584600" cy="330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9"/>
          <p:cNvSpPr/>
          <p:nvPr/>
        </p:nvSpPr>
        <p:spPr>
          <a:xfrm>
            <a:off x="3884500" y="3929275"/>
            <a:ext cx="1036200" cy="491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Chaos Function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4" name="Google Shape;134;p19"/>
          <p:cNvSpPr txBox="1"/>
          <p:nvPr/>
        </p:nvSpPr>
        <p:spPr>
          <a:xfrm>
            <a:off x="779700" y="4339975"/>
            <a:ext cx="1358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Data Utility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Google Shape;135;p19"/>
          <p:cNvSpPr txBox="1"/>
          <p:nvPr/>
        </p:nvSpPr>
        <p:spPr>
          <a:xfrm>
            <a:off x="6494625" y="4339975"/>
            <a:ext cx="1869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Data Anonymization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36" name="Google Shape;136;p19"/>
          <p:cNvCxnSpPr/>
          <p:nvPr/>
        </p:nvCxnSpPr>
        <p:spPr>
          <a:xfrm flipH="1">
            <a:off x="957400" y="4173175"/>
            <a:ext cx="2927100" cy="36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37" name="Google Shape;137;p19"/>
          <p:cNvCxnSpPr/>
          <p:nvPr/>
        </p:nvCxnSpPr>
        <p:spPr>
          <a:xfrm rot="10800000" flipH="1">
            <a:off x="4920700" y="4171075"/>
            <a:ext cx="3174300" cy="78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38" name="Google Shape;138;p19"/>
          <p:cNvSpPr txBox="1"/>
          <p:nvPr/>
        </p:nvSpPr>
        <p:spPr>
          <a:xfrm>
            <a:off x="3894450" y="4355425"/>
            <a:ext cx="13587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Eyupoglu et al. (2018).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0C3637C-6FC0-7045-A549-503F6321FFE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31200" y="4239875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266"/>
    </mc:Choice>
    <mc:Fallback>
      <p:transition spd="slow" advTm="492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966" objId="2"/>
        <p14:stopEvt time="49253" objId="2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600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 2: data anonymization using chaos and data perturbation techniques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4" name="Google Shape;14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5913" y="2502200"/>
            <a:ext cx="7752174" cy="141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4EC042B-A416-D44A-9F14-E2DD0EFD42E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31200" y="43307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249"/>
    </mc:Choice>
    <mc:Fallback>
      <p:transition spd="slow" advTm="302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83" objId="2"/>
        <p14:stopEvt time="29658" objId="2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Chaotic Encryption</a:t>
            </a:r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Combination of Algorithms 1 and 2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Take the Encrypted Data and input it into the Chaos Algorithm and then Decrypt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Overall Ambition for now, may change later. 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02816D6-5BE9-1248-8051-EBA1BBD0ADE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31200" y="4236977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91"/>
    </mc:Choice>
    <mc:Fallback>
      <p:transition spd="slow" advTm="216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51" objId="2"/>
        <p14:stopEvt time="21211" objId="2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581</Words>
  <Application>Microsoft Macintosh PowerPoint</Application>
  <PresentationFormat>On-screen Show (16:9)</PresentationFormat>
  <Paragraphs>56</Paragraphs>
  <Slides>12</Slides>
  <Notes>12</Notes>
  <HiddenSlides>0</HiddenSlides>
  <MMClips>12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Megrim</vt:lpstr>
      <vt:lpstr>Raleway</vt:lpstr>
      <vt:lpstr>Arial</vt:lpstr>
      <vt:lpstr>Lato</vt:lpstr>
      <vt:lpstr>Bungee Outline</vt:lpstr>
      <vt:lpstr>Georgia</vt:lpstr>
      <vt:lpstr>Times New Roman</vt:lpstr>
      <vt:lpstr>Streamline</vt:lpstr>
      <vt:lpstr>Track 2: L2 Anonymization</vt:lpstr>
      <vt:lpstr>Meet the Team!</vt:lpstr>
      <vt:lpstr>Overview</vt:lpstr>
      <vt:lpstr>Algorithm 1 </vt:lpstr>
      <vt:lpstr>Example </vt:lpstr>
      <vt:lpstr>Integrating the global encrypted dataset</vt:lpstr>
      <vt:lpstr>Algorithm 2: data anonymization using chaos and data perturbation techniques </vt:lpstr>
      <vt:lpstr>Algorithm 2: data anonymization using chaos and data perturbation techniques </vt:lpstr>
      <vt:lpstr>Chaotic Encryption</vt:lpstr>
      <vt:lpstr>Challenges</vt:lpstr>
      <vt:lpstr>Other Applications/Malleability</vt:lpstr>
      <vt:lpstr>Thank you and here are some references!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Track 2: L2 Anonymization</dc:title>
  <cp:lastModifiedBy>Tina Lai</cp:lastModifiedBy>
  <cp:revision>19</cp:revision>
  <dcterms:modified xsi:type="dcterms:W3CDTF">2021-02-07T18:09:21Z</dcterms:modified>
</cp:coreProperties>
</file>